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78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73" r:id="rId12"/>
    <p:sldId id="267" r:id="rId13"/>
    <p:sldId id="266" r:id="rId14"/>
    <p:sldId id="269" r:id="rId15"/>
    <p:sldId id="268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72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43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0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61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381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93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03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645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64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1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3025D-BB2C-4E54-AA4A-0CD6E349FA9F}" type="datetimeFigureOut">
              <a:rPr lang="en-US" smtClean="0"/>
              <a:t>9/29/2013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0369F-E914-442C-9BEA-A057DF0C9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042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16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WALK IN THE SPIRIT</a:t>
            </a:r>
            <a:endParaRPr lang="en-US" sz="60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12192000" cy="50323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then: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Walk in the Spirit, and you shall not fulfill the lust of the flesh.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flesh lusts against the Spirit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Spirit against the flesh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and these are contrary to one another, so that you do not do the things that you wish.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are led by the Spirit, you are not under the law.</a:t>
            </a:r>
          </a:p>
          <a:p>
            <a:pPr marL="0" indent="0">
              <a:buNone/>
            </a:pPr>
            <a:endParaRPr lang="en-US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works of the flesh are evident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which are: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adultery,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fornication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uncleanness, lewdness,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idolatry, sorcery, hatred, contentions, jealousies, outbursts of wrath, selfish ambitions, dissensions, heresies,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21 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envy,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murders,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drunkenness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revelries, and the like; of which I tell you beforehand, just as I also told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time past, that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those who practice such things will not inherit the kingdom of God.</a:t>
            </a:r>
          </a:p>
          <a:p>
            <a:pPr marL="0" indent="0">
              <a:buNone/>
            </a:pP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fruit of the Spirit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love, joy, peace, longsuffering, kindness, goodness, faithfulness,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gentleness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self-control. Against such there is no law.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those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Christ’s have crucified the flesh with its passions and desires.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live in the Spirit, let us also walk in the Spirit.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26 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become conceited, provoking one another, envying one another.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9762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14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says in John 3:6,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“That which is born of the flesh is flesh; and that which is born of the Spirit is spirit”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tells us in 64:6,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“But we are all as an unclean thing, and all our righteousness are as filthy rags; and we all do fade as a leaf; and our iniquities, like the wind, have taken us away” 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works of the flesh bring nothing good. 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said in Matthew 7:20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“Wherefore by their fruits you shall know them.”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86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05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1" y="2795868"/>
            <a:ext cx="9404723" cy="140053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CHAPTER </a:t>
            </a:r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85834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SHARE BURDENS</a:t>
            </a:r>
            <a:endParaRPr lang="en-US" sz="6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6:1-5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if a man is overtaken in any trespass, you who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spiritual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restore such a one in a spirit of gentleness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considering yourself lest you also be tempted.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another’s burdens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so fulfill the law of Christ. </a:t>
            </a: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anyone thinks himself to be something, when he is nothing, he deceives himself.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each one examine his own work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then he will have rejoicing in himself alone, and not in another.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each one shall bear his own load.</a:t>
            </a:r>
          </a:p>
        </p:txBody>
      </p:sp>
    </p:spTree>
    <p:extLst>
      <p:ext uri="{BB962C8B-B14F-4D97-AF65-F5344CB8AC3E}">
        <p14:creationId xmlns:p14="http://schemas.microsoft.com/office/powerpoint/2010/main" val="261819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BE GENEROUS AND DO GOOD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6:6-10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him who is taught the word share in all good things with him who teaches.</a:t>
            </a:r>
          </a:p>
          <a:p>
            <a:pPr marL="0" indent="0">
              <a:buNone/>
            </a:pP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be deceived,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is not mocked;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whatever a man sows, that he will also reap.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sows to his flesh will of the flesh reap corruption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who sows to the Spirit will of the Spirit reap everlasting life. </a:t>
            </a:r>
            <a:endParaRPr lang="en-US" b="1" u="sng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 us not grow weary while doing good,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due season we shall reap if we do not lose heart.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as we have opportunity, let us do good to all, especially to those who are of the household of faith.</a:t>
            </a:r>
          </a:p>
        </p:txBody>
      </p:sp>
    </p:spTree>
    <p:extLst>
      <p:ext uri="{BB962C8B-B14F-4D97-AF65-F5344CB8AC3E}">
        <p14:creationId xmlns:p14="http://schemas.microsoft.com/office/powerpoint/2010/main" val="3667668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GLORY ONLY IN THE CROSS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6:11-15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what large letters I have written to you with my own hand!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many as desire to make a good showing in the flesh, these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compel you to be circumcised, only that they may not suffer persecution for the cross of Christ.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not even those who are circumcised keep the law, but they desire to have you circumcised that they may boast in your flesh. </a:t>
            </a: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baseline="30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forbid that I should boast except in the cross of our Lord Jesus Christ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by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whom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world has been crucified to me, and I to the world.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Christ Jesus neither circumcision nor uncircumcision avails anything, but a new creation.</a:t>
            </a:r>
          </a:p>
        </p:txBody>
      </p:sp>
    </p:spTree>
    <p:extLst>
      <p:ext uri="{BB962C8B-B14F-4D97-AF65-F5344CB8AC3E}">
        <p14:creationId xmlns:p14="http://schemas.microsoft.com/office/powerpoint/2010/main" val="205228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BLESSING AND PLEA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6:16-18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many as walk according to this rule, peace and mercy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upon them, and upon the Israel of God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on let no one trouble me, for I bear in my body the marks of the Lord Jesus.</a:t>
            </a:r>
          </a:p>
          <a:p>
            <a:pPr marL="0" indent="0">
              <a:buNone/>
            </a:pP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the grace of our Lord Jesus Christ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with your spirit. Amen.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632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1" y="2795868"/>
            <a:ext cx="9404723" cy="140053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CHAPTER 4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18"/>
            <a:ext cx="12192000" cy="1400530"/>
          </a:xfrm>
        </p:spPr>
        <p:txBody>
          <a:bodyPr/>
          <a:lstStyle/>
          <a:p>
            <a:pPr algn="ctr"/>
            <a:r>
              <a:rPr lang="en-US" sz="66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SONS AND HEIRS</a:t>
            </a:r>
            <a:endParaRPr lang="en-US" sz="66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195481"/>
          </a:xfrm>
        </p:spPr>
        <p:txBody>
          <a:bodyPr/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3:26-29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are 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sons of God 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faith in Christ Jesus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as many of you as were baptized into Christ have put on Christ.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28 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neither Jew nor Greek, there is neither slave nor free, there is neither male nor female; for you </a:t>
            </a:r>
            <a:r>
              <a:rPr lang="en-US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all one in Christ Jesus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Christ’s, then you are Abraham’s seed, and heirs according to the promise.</a:t>
            </a:r>
          </a:p>
        </p:txBody>
      </p:sp>
    </p:spTree>
    <p:extLst>
      <p:ext uri="{BB962C8B-B14F-4D97-AF65-F5344CB8AC3E}">
        <p14:creationId xmlns:p14="http://schemas.microsoft.com/office/powerpoint/2010/main" val="332208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52718"/>
            <a:ext cx="12192000" cy="1400530"/>
          </a:xfrm>
        </p:spPr>
        <p:txBody>
          <a:bodyPr/>
          <a:lstStyle/>
          <a:p>
            <a:pPr algn="ctr"/>
            <a:r>
              <a:rPr lang="en-US" sz="72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HEIRS OF GOD</a:t>
            </a:r>
            <a:endParaRPr lang="en-US" sz="72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64792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4:1-7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say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heir, as long as he is a child, does not differ at all from a slave, though he is master of all,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under guardians and stewards until the time appointed by the father. </a:t>
            </a: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we, when we were children, were in bondage under the elements of the world.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the fullness of the time had come, God sent forth His Son,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woman, born under the law,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redeem those who were under the law, that we might receive the adoption as sons.</a:t>
            </a:r>
          </a:p>
          <a:p>
            <a:pPr marL="0" indent="0">
              <a:buNone/>
            </a:pPr>
            <a:endParaRPr lang="en-US" b="1" u="sng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because you are sons, God has sent forth the Spirit of His Son into your hearts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crying out, “Abba, Father!”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you are no longer a slave but a son, and if a son, then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heir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r>
              <a:rPr lang="en-US" b="1" u="sng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Christ.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39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452718"/>
            <a:ext cx="12192000" cy="1400530"/>
          </a:xfrm>
        </p:spPr>
        <p:txBody>
          <a:bodyPr/>
          <a:lstStyle/>
          <a:p>
            <a:pPr algn="ctr"/>
            <a:r>
              <a:rPr lang="en-US" sz="4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FEAR FOR THE CHURCH OF GALTIA</a:t>
            </a:r>
            <a:endParaRPr lang="en-US" sz="48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052918"/>
            <a:ext cx="12192000" cy="480508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4:8-20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indeed, when you did not know God, you served those which by nature are not gods.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now after you have known God, or rather are known by God,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it that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you turn again to the weak and beggarly elements, to which you desire again to be in bondage? </a:t>
            </a:r>
            <a:r>
              <a:rPr lang="en-US" b="1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days and months and seasons and years.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 afraid for you, lest I have labored for you in vain.</a:t>
            </a:r>
          </a:p>
          <a:p>
            <a:pPr marL="0" indent="0">
              <a:buNone/>
            </a:pPr>
            <a:endPara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Brethren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 urge you to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become like me, for I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became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like you.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not injured me at all.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know that because of physical infirmity I preached the gospel to you at the first.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my trial which was in my flesh you did not despise or reject, 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received me as an angel of God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 Christ Jesus.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15 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 the blessing you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enjoyed?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I bear you witness that, if possible, you would have plucked out your own eyes and given them to me.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I therefore become your enemy because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tell you the truth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They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zealously court you,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no good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yes, they want to exclude you, that you may be zealous for them.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good to be zealous in a good thing always, and not only when I am present with you.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little children, for whom I labor in birth again until Christ is formed in you,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would like to be present with you now and to change my tone;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 have doubts about you.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7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2718"/>
            <a:ext cx="12191999" cy="1400530"/>
          </a:xfrm>
        </p:spPr>
        <p:txBody>
          <a:bodyPr/>
          <a:lstStyle/>
          <a:p>
            <a:pPr algn="ctr"/>
            <a:r>
              <a:rPr lang="en-US" sz="5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FLESH OR PROMISE</a:t>
            </a:r>
            <a:endParaRPr lang="en-US" sz="5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610006"/>
            <a:ext cx="12192000" cy="4805082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4:21-31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Tell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me,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who desire to be under the law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you not hear the law? 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b="1" baseline="30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baseline="30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written that Abraham had two sons: the one by a bondwoman, the other by a freewoman.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bondwoman was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 according to the flesh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he of the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freewoman through promise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which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are symbolic. For these are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covenants: the one from Mount Sinai which gives birth to bondage, which is Hagar—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this Hagar is Mount Sinai in Arabia, and corresponds to Jerusalem which now is, and is in bondage with her children—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Jerusalem above is free, which is the mother of us all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written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indent="0">
              <a:buNone/>
            </a:pP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“Rejoice, O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barren, </a:t>
            </a:r>
            <a:r>
              <a:rPr lang="en-US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do not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bear! Break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forth and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shout, You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are not in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labor! For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desolate has many more 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children Than </a:t>
            </a:r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 who has a husband</a:t>
            </a:r>
            <a:r>
              <a:rPr lang="en-US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</a:p>
          <a:p>
            <a:pPr marL="0" indent="0">
              <a:buNone/>
            </a:pP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we, brethren, as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Isaac </a:t>
            </a:r>
            <a:r>
              <a:rPr lang="en-US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was,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are children of promise. </a:t>
            </a:r>
            <a:r>
              <a:rPr lang="en-US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But, as he who was born according to the flesh then persecuted him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who was born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according to the Spirit, even so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Nevertheless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does the Scripture say? “Cast out the bondwoman and her son, for the son of the bondwoman shall not be heir with the son of the freewoman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then, brethren,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not children of the bondwoman but of the free.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561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11" y="2795868"/>
            <a:ext cx="9404723" cy="1400530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CHAPTER 5</a:t>
            </a:r>
            <a:endParaRPr lang="en-US" sz="6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220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MADE FREE THROUGH CHRIST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4"/>
            <a:ext cx="7960659" cy="5032375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GALATIANS 5:1-6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fast therefore in the liberty by which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Christ has made us 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not be entangled again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a yoke of bondage.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Indeed I, Paul, say to you that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you become circumcised, Christ will profit you nothing. </a:t>
            </a:r>
            <a:endParaRPr lang="en-US" b="1" u="sng" baseline="30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b="1" baseline="30000" dirty="0" smtClean="0"/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testify again to every man who becomes circumcised that he is a debtor to keep the whole law.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have become estranged from Christ, you who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attempt to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 justified by law; you have fallen from grace.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through the Spirit eagerly wait for the hope of righteousness by faith.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in Christ Jesus neither circumcision nor uncircumcision avails anything, but 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faith working through love.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659" y="1690688"/>
            <a:ext cx="4231341" cy="516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87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/>
          <a:lstStyle/>
          <a:p>
            <a:pPr algn="ctr"/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LOVE FULFILLS THE LAW</a:t>
            </a:r>
            <a:endParaRPr lang="en-US" b="1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5625"/>
            <a:ext cx="121920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 well. Who hindered you from obeying the truth?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persuasion does not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from Him who calls you.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9 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little leaven leavens the whole lump.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have confidence in you, in the Lord, that you will have no other mind; but he who troubles you shall bear his judgment, whoever he is.</a:t>
            </a:r>
          </a:p>
          <a:p>
            <a:pPr marL="0" indent="0">
              <a:buNone/>
            </a:pP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I, brethren, if I still preach circumcision, why do I still suffer persecution? Then the offense of the cross has ceased.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could wish that those who trouble you would even cut themselves off!</a:t>
            </a:r>
          </a:p>
          <a:p>
            <a:pPr marL="0" indent="0">
              <a:buNone/>
            </a:pPr>
            <a:endParaRPr lang="en-US" b="1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you, brethren, have been called to liberty; only do not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liberty as an opportunity for the flesh, but through love serve one another. 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all the law is fulfilled in one word, </a:t>
            </a:r>
            <a:r>
              <a:rPr lang="en-US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this: “</a:t>
            </a:r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 shall love your neighbor as yourself</a:t>
            </a:r>
            <a:r>
              <a:rPr lang="en-US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.”</a:t>
            </a:r>
            <a:r>
              <a:rPr lang="en-US" b="1" u="sng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</a:t>
            </a:r>
            <a:r>
              <a:rPr lang="en-US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if you bite and devour one another, beware lest you be consumed by one another!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49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</TotalTime>
  <Words>578</Words>
  <Application>Microsoft Office PowerPoint</Application>
  <PresentationFormat>Widescreen</PresentationFormat>
  <Paragraphs>81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Georgia</vt:lpstr>
      <vt:lpstr>Office Theme</vt:lpstr>
      <vt:lpstr>PowerPoint Presentation</vt:lpstr>
      <vt:lpstr>CHAPTER 4</vt:lpstr>
      <vt:lpstr>SONS AND HEIRS</vt:lpstr>
      <vt:lpstr>HEIRS OF GOD</vt:lpstr>
      <vt:lpstr>FEAR FOR THE CHURCH OF GALTIA</vt:lpstr>
      <vt:lpstr>FLESH OR PROMISE</vt:lpstr>
      <vt:lpstr>CHAPTER 5</vt:lpstr>
      <vt:lpstr>MADE FREE THROUGH CHRIST</vt:lpstr>
      <vt:lpstr>LOVE FULFILLS THE LAW</vt:lpstr>
      <vt:lpstr>WALK IN THE SPIRIT</vt:lpstr>
      <vt:lpstr>PowerPoint Presentation</vt:lpstr>
      <vt:lpstr>PowerPoint Presentation</vt:lpstr>
      <vt:lpstr>PowerPoint Presentation</vt:lpstr>
      <vt:lpstr>CHAPTER 6</vt:lpstr>
      <vt:lpstr>SHARE BURDENS</vt:lpstr>
      <vt:lpstr>BE GENEROUS AND DO GOOD</vt:lpstr>
      <vt:lpstr>GLORY ONLY IN THE CROSS</vt:lpstr>
      <vt:lpstr>BLESSING AND PLEA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4</dc:title>
  <dc:creator>Ryan Black</dc:creator>
  <cp:lastModifiedBy>Ryan Black</cp:lastModifiedBy>
  <cp:revision>27</cp:revision>
  <dcterms:created xsi:type="dcterms:W3CDTF">2013-09-22T12:54:12Z</dcterms:created>
  <dcterms:modified xsi:type="dcterms:W3CDTF">2013-09-30T01:44:55Z</dcterms:modified>
</cp:coreProperties>
</file>